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 Lobarev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79750" y="3467325"/>
            <a:ext cx="34707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5"/>
          <p:cNvSpPr txBox="1"/>
          <p:nvPr>
            <p:ph type="title"/>
          </p:nvPr>
        </p:nvSpPr>
        <p:spPr>
          <a:xfrm>
            <a:off x="1370775" y="375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	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2607075" y="1661048"/>
            <a:ext cx="2600700" cy="247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2607125" y="2571750"/>
            <a:ext cx="26277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 Development</a:t>
            </a:r>
            <a:endParaRPr sz="29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583625" y="2077175"/>
            <a:ext cx="3376200" cy="23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825" y="697325"/>
            <a:ext cx="5085125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168" name="Google Shape;168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564826" y="982325"/>
            <a:ext cx="3875123" cy="218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170" name="Google Shape;17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Telegram Bot -Diet Planner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78" name="Google Shape;178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Telegram App bot that helps plan and schedule their meals based on      </a:t>
            </a:r>
            <a:endParaRPr i="1" sz="1000">
              <a:solidFill>
                <a:srgbClr val="5F826B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their dietary preferences</a:t>
            </a:r>
            <a:r>
              <a:rPr lang="en" sz="1200"/>
              <a:t>   </a:t>
            </a:r>
            <a:endParaRPr sz="1200"/>
          </a:p>
        </p:txBody>
      </p:sp>
      <p:sp>
        <p:nvSpPr>
          <p:cNvPr id="179" name="Google Shape;179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To-Do List using Tkinter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80" name="Google Shape;180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0" y="253925"/>
            <a:ext cx="4091375" cy="32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3925"/>
            <a:ext cx="4387625" cy="320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88" name="Google Shape;188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500325" y="2007375"/>
            <a:ext cx="37989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200" name="Google Shape;200;p2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